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0"/>
  </p:notesMasterIdLst>
  <p:handoutMasterIdLst>
    <p:handoutMasterId r:id="rId11"/>
  </p:handoutMasterIdLst>
  <p:sldIdLst>
    <p:sldId id="276" r:id="rId2"/>
    <p:sldId id="280" r:id="rId3"/>
    <p:sldId id="285" r:id="rId4"/>
    <p:sldId id="293" r:id="rId5"/>
    <p:sldId id="294" r:id="rId6"/>
    <p:sldId id="295" r:id="rId7"/>
    <p:sldId id="296" r:id="rId8"/>
    <p:sldId id="29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570" userDrawn="1">
          <p15:clr>
            <a:srgbClr val="A4A3A4"/>
          </p15:clr>
        </p15:guide>
        <p15:guide id="4" pos="30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kin0668@gmail.com" initials="k" lastIdx="1" clrIdx="0">
    <p:extLst>
      <p:ext uri="{19B8F6BF-5375-455C-9EA6-DF929625EA0E}">
        <p15:presenceInfo xmlns:p15="http://schemas.microsoft.com/office/powerpoint/2012/main" userId="0690439307cbb0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BFBFBF"/>
    <a:srgbClr val="FFFFFF"/>
    <a:srgbClr val="44546A"/>
    <a:srgbClr val="6C788A"/>
    <a:srgbClr val="939CA9"/>
    <a:srgbClr val="6600CC"/>
    <a:srgbClr val="595959"/>
    <a:srgbClr val="C4D7D3"/>
    <a:srgbClr val="FBD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6" autoAdjust="0"/>
    <p:restoredTop sz="94345" autoAdjust="0"/>
  </p:normalViewPr>
  <p:slideViewPr>
    <p:cSldViewPr snapToGrid="0" showGuides="1">
      <p:cViewPr>
        <p:scale>
          <a:sx n="125" d="100"/>
          <a:sy n="125" d="100"/>
        </p:scale>
        <p:origin x="90" y="-564"/>
      </p:cViewPr>
      <p:guideLst>
        <p:guide orient="horz" pos="1570"/>
        <p:guide pos="30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1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1FF7101-BE08-4383-A3E8-712EFE9A6D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B5FF62-A82F-4E96-9B51-A5DD4F6593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9312C-9B75-4158-A87A-6BC9CF8F68A7}" type="datetimeFigureOut">
              <a:rPr lang="ko-KR" altLang="en-US" smtClean="0"/>
              <a:t>2021-06-07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33F3BF-9E06-4E70-8868-1A4B72ECBE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ECD775-5918-4CD9-9D08-E930198F7D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F50ED-05A2-4120-A837-1B5B10A846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495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C3669-D88B-4F7F-9455-038CA2DD0032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DB92-BFA5-4A50-87AB-00F85205B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860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F078A-8EB4-44F9-A20C-316732034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7166F7-4CE7-410B-B970-24AD33CEC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8342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CA857993-2BDC-4DF1-859C-3693EE94B2F2}"/>
              </a:ext>
            </a:extLst>
          </p:cNvPr>
          <p:cNvSpPr txBox="1">
            <a:spLocks/>
          </p:cNvSpPr>
          <p:nvPr userDrawn="1"/>
        </p:nvSpPr>
        <p:spPr>
          <a:xfrm>
            <a:off x="11594408" y="6369392"/>
            <a:ext cx="235642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E87B873B-3CA8-4E89-848C-B627EB7EC49A}" type="slidenum">
              <a:rPr lang="ko-KR" altLang="en-US" sz="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‹#›</a:t>
            </a:fld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2946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54" userDrawn="1">
          <p15:clr>
            <a:srgbClr val="FBAE40"/>
          </p15:clr>
        </p15:guide>
        <p15:guide id="5" orient="horz" pos="227" userDrawn="1">
          <p15:clr>
            <a:srgbClr val="FBAE40"/>
          </p15:clr>
        </p15:guide>
        <p15:guide id="6" orient="horz" pos="409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>
            <a:extLst>
              <a:ext uri="{FF2B5EF4-FFF2-40B4-BE49-F238E27FC236}">
                <a16:creationId xmlns:a16="http://schemas.microsoft.com/office/drawing/2014/main" id="{2AE9C67F-9F37-4383-A579-FDCF8BF4B131}"/>
              </a:ext>
            </a:extLst>
          </p:cNvPr>
          <p:cNvSpPr txBox="1">
            <a:spLocks/>
          </p:cNvSpPr>
          <p:nvPr userDrawn="1"/>
        </p:nvSpPr>
        <p:spPr>
          <a:xfrm>
            <a:off x="376987" y="6351687"/>
            <a:ext cx="617157" cy="15388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멘토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김혜원</a:t>
            </a:r>
          </a:p>
        </p:txBody>
      </p:sp>
    </p:spTree>
    <p:extLst>
      <p:ext uri="{BB962C8B-B14F-4D97-AF65-F5344CB8AC3E}">
        <p14:creationId xmlns:p14="http://schemas.microsoft.com/office/powerpoint/2010/main" val="174762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27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452" userDrawn="1">
          <p15:clr>
            <a:srgbClr val="F26B43"/>
          </p15:clr>
        </p15:guide>
        <p15:guide id="5" orient="horz" pos="225" userDrawn="1">
          <p15:clr>
            <a:srgbClr val="F26B43"/>
          </p15:clr>
        </p15:guide>
        <p15:guide id="6" orient="horz" pos="40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70744-BB5D-497C-9426-163A371AB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63" y="834879"/>
            <a:ext cx="4937249" cy="3323987"/>
          </a:xfrm>
        </p:spPr>
        <p:txBody>
          <a:bodyPr wrap="none" lIns="0" tIns="0" rIns="0" bIns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7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Final Report</a:t>
            </a:r>
            <a:b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0&amp;1 Study</a:t>
            </a:r>
            <a:b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7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자료구조</a:t>
            </a: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62482-7834-4ECD-A2AC-CB605F8A3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63" y="4562433"/>
            <a:ext cx="1272784" cy="184666"/>
          </a:xfrm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2021-1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최종보고서</a:t>
            </a:r>
          </a:p>
        </p:txBody>
      </p:sp>
    </p:spTree>
    <p:extLst>
      <p:ext uri="{BB962C8B-B14F-4D97-AF65-F5344CB8AC3E}">
        <p14:creationId xmlns:p14="http://schemas.microsoft.com/office/powerpoint/2010/main" val="113074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70744-BB5D-497C-9426-163A371AB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63" y="847579"/>
            <a:ext cx="2515112" cy="1107996"/>
          </a:xfrm>
        </p:spPr>
        <p:txBody>
          <a:bodyPr wrap="none" lIns="0" tIns="0" rIns="0" bIns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7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INDEX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62482-7834-4ECD-A2AC-CB605F8A3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63" y="357188"/>
            <a:ext cx="854401" cy="184666"/>
          </a:xfrm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Final. Report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EA69D978-7BFC-4562-920F-D7B8049C6A17}"/>
              </a:ext>
            </a:extLst>
          </p:cNvPr>
          <p:cNvSpPr txBox="1">
            <a:spLocks/>
          </p:cNvSpPr>
          <p:nvPr/>
        </p:nvSpPr>
        <p:spPr>
          <a:xfrm>
            <a:off x="3142802" y="1582259"/>
            <a:ext cx="755015" cy="169277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Final Report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56" name="부제목 2">
            <a:extLst>
              <a:ext uri="{FF2B5EF4-FFF2-40B4-BE49-F238E27FC236}">
                <a16:creationId xmlns:a16="http://schemas.microsoft.com/office/drawing/2014/main" id="{A208093E-0172-4B57-A560-53616847E863}"/>
              </a:ext>
            </a:extLst>
          </p:cNvPr>
          <p:cNvSpPr txBox="1">
            <a:spLocks/>
          </p:cNvSpPr>
          <p:nvPr/>
        </p:nvSpPr>
        <p:spPr>
          <a:xfrm>
            <a:off x="6107620" y="2498725"/>
            <a:ext cx="3125280" cy="6617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스터디 취지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lvl="1"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자료구조 스터디 대상 및 취지에 대한 설명</a:t>
            </a:r>
          </a:p>
        </p:txBody>
      </p:sp>
      <p:sp>
        <p:nvSpPr>
          <p:cNvPr id="57" name="부제목 2">
            <a:extLst>
              <a:ext uri="{FF2B5EF4-FFF2-40B4-BE49-F238E27FC236}">
                <a16:creationId xmlns:a16="http://schemas.microsoft.com/office/drawing/2014/main" id="{5A719085-7A6A-4808-8000-AA02B5624BA9}"/>
              </a:ext>
            </a:extLst>
          </p:cNvPr>
          <p:cNvSpPr txBox="1">
            <a:spLocks/>
          </p:cNvSpPr>
          <p:nvPr/>
        </p:nvSpPr>
        <p:spPr>
          <a:xfrm>
            <a:off x="6107620" y="3928388"/>
            <a:ext cx="4065080" cy="6617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ct val="0"/>
              </a:spcBef>
              <a:buAutoNum type="arabicPeriod" startAt="2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스터디 진도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lvl="1"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6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주 동안 나누어 진행되는 자료구조 스터디의 진도에 대한 설명</a:t>
            </a:r>
            <a:endParaRPr lang="en-US" altLang="ko-KR" sz="105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00C4F27A-ED9B-48F5-A33D-EC27137E5BC9}"/>
              </a:ext>
            </a:extLst>
          </p:cNvPr>
          <p:cNvSpPr txBox="1">
            <a:spLocks/>
          </p:cNvSpPr>
          <p:nvPr/>
        </p:nvSpPr>
        <p:spPr>
          <a:xfrm>
            <a:off x="6107618" y="5204163"/>
            <a:ext cx="4179381" cy="6617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ct val="0"/>
              </a:spcBef>
              <a:buAutoNum type="arabicPeriod" startAt="3"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스터디 자료와 진행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lvl="1" algn="l">
              <a:lnSpc>
                <a:spcPct val="100000"/>
              </a:lnSpc>
              <a:spcBef>
                <a:spcPct val="0"/>
              </a:spcBef>
            </a:pP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자료구조 스터디의 자료 및  스터디 진행 사진</a:t>
            </a:r>
          </a:p>
        </p:txBody>
      </p:sp>
    </p:spTree>
    <p:extLst>
      <p:ext uri="{BB962C8B-B14F-4D97-AF65-F5344CB8AC3E}">
        <p14:creationId xmlns:p14="http://schemas.microsoft.com/office/powerpoint/2010/main" val="327306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70744-BB5D-497C-9426-163A371ABA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60363" y="847725"/>
            <a:ext cx="5741956" cy="110799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7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0&amp;1 </a:t>
            </a:r>
            <a:r>
              <a:rPr lang="ko-KR" altLang="en-US" sz="7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자료구조</a:t>
            </a:r>
            <a:r>
              <a:rPr lang="en-US" altLang="ko-KR" sz="7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62482-7834-4ECD-A2AC-CB605F8A3DB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0363" y="357188"/>
            <a:ext cx="1383392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Final–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스터디 취지</a:t>
            </a:r>
          </a:p>
        </p:txBody>
      </p:sp>
      <p:sp>
        <p:nvSpPr>
          <p:cNvPr id="45" name="부제목 2">
            <a:extLst>
              <a:ext uri="{FF2B5EF4-FFF2-40B4-BE49-F238E27FC236}">
                <a16:creationId xmlns:a16="http://schemas.microsoft.com/office/drawing/2014/main" id="{20B6FA69-0305-47E3-9F0F-F85B57ED595E}"/>
              </a:ext>
            </a:extLst>
          </p:cNvPr>
          <p:cNvSpPr txBox="1">
            <a:spLocks/>
          </p:cNvSpPr>
          <p:nvPr/>
        </p:nvSpPr>
        <p:spPr>
          <a:xfrm>
            <a:off x="369419" y="2501950"/>
            <a:ext cx="7029168" cy="83215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자료구조를 처음 배우시는 분과 본인이 자료구조에 대한 이해가 부족하다고 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생각하시는 분들을 위한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0&amp;1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의 자료구조 스터디 입니다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.</a:t>
            </a:r>
          </a:p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(c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언어에 대한 기본 지식이 있는 분을 대상으로 하였습니다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.)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FFD1E53-84AE-4934-8DB5-21346A7113A5}"/>
              </a:ext>
            </a:extLst>
          </p:cNvPr>
          <p:cNvSpPr txBox="1">
            <a:spLocks/>
          </p:cNvSpPr>
          <p:nvPr/>
        </p:nvSpPr>
        <p:spPr>
          <a:xfrm>
            <a:off x="360363" y="5709487"/>
            <a:ext cx="6818085" cy="26738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※ Test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없이 스터디를 신청하면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0&amp;1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누구나 들을 수 있는 스터디 입니다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.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※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2BAA4BA-63B6-4F72-9899-EC302CA58273}"/>
              </a:ext>
            </a:extLst>
          </p:cNvPr>
          <p:cNvSpPr txBox="1">
            <a:spLocks/>
          </p:cNvSpPr>
          <p:nvPr/>
        </p:nvSpPr>
        <p:spPr>
          <a:xfrm>
            <a:off x="369419" y="3440374"/>
            <a:ext cx="7242560" cy="61657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2021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년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1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학기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0&amp;1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자료구조 스터디는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COVID-19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에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의한 특수 상황에 맞추어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Discord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 화면공유와 음성채팅을 이용하여 온라인으로 진행되었습니다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EB04C-B7E5-4116-844B-90E8B600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630" y="3537"/>
            <a:ext cx="2333951" cy="58396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1419B4-D384-437C-8066-B0D5A4216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2" b="1"/>
          <a:stretch/>
        </p:blipFill>
        <p:spPr>
          <a:xfrm>
            <a:off x="9488630" y="5843177"/>
            <a:ext cx="2333951" cy="10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8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D79F3D6-6112-4EB1-8C94-5F18F13597C3}"/>
              </a:ext>
            </a:extLst>
          </p:cNvPr>
          <p:cNvSpPr/>
          <p:nvPr/>
        </p:nvSpPr>
        <p:spPr>
          <a:xfrm>
            <a:off x="6127591" y="1163634"/>
            <a:ext cx="2822523" cy="2298700"/>
          </a:xfrm>
          <a:prstGeom prst="roundRect">
            <a:avLst>
              <a:gd name="adj" fmla="val 7275"/>
            </a:avLst>
          </a:prstGeom>
          <a:solidFill>
            <a:srgbClr val="FAFAFA"/>
          </a:solidFill>
          <a:ln>
            <a:noFill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FD15F01-3E6C-46ED-B0F3-5349E6E8882D}"/>
              </a:ext>
            </a:extLst>
          </p:cNvPr>
          <p:cNvSpPr txBox="1">
            <a:spLocks/>
          </p:cNvSpPr>
          <p:nvPr/>
        </p:nvSpPr>
        <p:spPr>
          <a:xfrm>
            <a:off x="360363" y="357188"/>
            <a:ext cx="1383392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Final–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스터디 진도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C4646BE-540D-4E81-BE6E-06B8402F8DCA}"/>
              </a:ext>
            </a:extLst>
          </p:cNvPr>
          <p:cNvSpPr/>
          <p:nvPr/>
        </p:nvSpPr>
        <p:spPr>
          <a:xfrm>
            <a:off x="332493" y="1169807"/>
            <a:ext cx="2822523" cy="2298700"/>
          </a:xfrm>
          <a:prstGeom prst="roundRect">
            <a:avLst>
              <a:gd name="adj" fmla="val 7275"/>
            </a:avLst>
          </a:prstGeom>
          <a:solidFill>
            <a:srgbClr val="FAFAFA"/>
          </a:solidFill>
          <a:ln>
            <a:noFill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7EBFF20C-BE81-49F9-8B28-A9D935D4F262}"/>
              </a:ext>
            </a:extLst>
          </p:cNvPr>
          <p:cNvSpPr txBox="1">
            <a:spLocks/>
          </p:cNvSpPr>
          <p:nvPr/>
        </p:nvSpPr>
        <p:spPr>
          <a:xfrm>
            <a:off x="624593" y="1287332"/>
            <a:ext cx="1712007" cy="61555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WEEK1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B47E47C-7BF0-4660-AED7-B530CE90D264}"/>
              </a:ext>
            </a:extLst>
          </p:cNvPr>
          <p:cNvSpPr/>
          <p:nvPr/>
        </p:nvSpPr>
        <p:spPr>
          <a:xfrm>
            <a:off x="3230042" y="1169807"/>
            <a:ext cx="2822523" cy="2298700"/>
          </a:xfrm>
          <a:prstGeom prst="roundRect">
            <a:avLst>
              <a:gd name="adj" fmla="val 7275"/>
            </a:avLst>
          </a:prstGeom>
          <a:solidFill>
            <a:srgbClr val="FAFAFA"/>
          </a:solidFill>
          <a:ln>
            <a:noFill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부제목 2">
            <a:extLst>
              <a:ext uri="{FF2B5EF4-FFF2-40B4-BE49-F238E27FC236}">
                <a16:creationId xmlns:a16="http://schemas.microsoft.com/office/drawing/2014/main" id="{F97E62CA-AC36-4011-BC41-80AF76259A41}"/>
              </a:ext>
            </a:extLst>
          </p:cNvPr>
          <p:cNvSpPr txBox="1">
            <a:spLocks/>
          </p:cNvSpPr>
          <p:nvPr/>
        </p:nvSpPr>
        <p:spPr>
          <a:xfrm>
            <a:off x="3522142" y="1287332"/>
            <a:ext cx="1840247" cy="61555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WEEK</a:t>
            </a:r>
            <a:r>
              <a:rPr lang="en-US" altLang="ko-KR" sz="40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 2</a:t>
            </a:r>
            <a:endParaRPr lang="ko-KR" altLang="en-US" sz="40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7673EC74-2535-4DB0-AF01-50CC7C9C88F7}"/>
              </a:ext>
            </a:extLst>
          </p:cNvPr>
          <p:cNvSpPr txBox="1">
            <a:spLocks/>
          </p:cNvSpPr>
          <p:nvPr/>
        </p:nvSpPr>
        <p:spPr>
          <a:xfrm>
            <a:off x="3289706" y="1002169"/>
            <a:ext cx="201978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2nd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 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7" name="부제목 2">
            <a:extLst>
              <a:ext uri="{FF2B5EF4-FFF2-40B4-BE49-F238E27FC236}">
                <a16:creationId xmlns:a16="http://schemas.microsoft.com/office/drawing/2014/main" id="{B2D70D96-CF96-47FD-90F7-26A701CA7A99}"/>
              </a:ext>
            </a:extLst>
          </p:cNvPr>
          <p:cNvSpPr txBox="1">
            <a:spLocks/>
          </p:cNvSpPr>
          <p:nvPr/>
        </p:nvSpPr>
        <p:spPr>
          <a:xfrm>
            <a:off x="369140" y="3702915"/>
            <a:ext cx="155492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5th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8" name="부제목 2">
            <a:extLst>
              <a:ext uri="{FF2B5EF4-FFF2-40B4-BE49-F238E27FC236}">
                <a16:creationId xmlns:a16="http://schemas.microsoft.com/office/drawing/2014/main" id="{DE015EE1-BA8D-4174-A2CB-62B97A0A1D72}"/>
              </a:ext>
            </a:extLst>
          </p:cNvPr>
          <p:cNvSpPr txBox="1">
            <a:spLocks/>
          </p:cNvSpPr>
          <p:nvPr/>
        </p:nvSpPr>
        <p:spPr>
          <a:xfrm>
            <a:off x="368603" y="1009662"/>
            <a:ext cx="149080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1st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70C7B29-FF70-4F49-AB2A-38328C8D49A1}"/>
              </a:ext>
            </a:extLst>
          </p:cNvPr>
          <p:cNvSpPr/>
          <p:nvPr/>
        </p:nvSpPr>
        <p:spPr>
          <a:xfrm>
            <a:off x="326609" y="3864002"/>
            <a:ext cx="2822523" cy="2298700"/>
          </a:xfrm>
          <a:prstGeom prst="roundRect">
            <a:avLst>
              <a:gd name="adj" fmla="val 7275"/>
            </a:avLst>
          </a:prstGeom>
          <a:solidFill>
            <a:srgbClr val="FAFAFA"/>
          </a:solidFill>
          <a:ln>
            <a:noFill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0A25AF72-BDAD-42A8-AB78-A1CD38E1976F}"/>
              </a:ext>
            </a:extLst>
          </p:cNvPr>
          <p:cNvSpPr txBox="1">
            <a:spLocks/>
          </p:cNvSpPr>
          <p:nvPr/>
        </p:nvSpPr>
        <p:spPr>
          <a:xfrm>
            <a:off x="3300991" y="3702915"/>
            <a:ext cx="155492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6th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D67878B-1DB8-4DEE-8AFD-8D5F8500E002}"/>
              </a:ext>
            </a:extLst>
          </p:cNvPr>
          <p:cNvSpPr/>
          <p:nvPr/>
        </p:nvSpPr>
        <p:spPr>
          <a:xfrm>
            <a:off x="3224158" y="3864002"/>
            <a:ext cx="2822523" cy="2298700"/>
          </a:xfrm>
          <a:prstGeom prst="roundRect">
            <a:avLst>
              <a:gd name="adj" fmla="val 7275"/>
            </a:avLst>
          </a:prstGeom>
          <a:solidFill>
            <a:srgbClr val="FAFAFA"/>
          </a:solidFill>
          <a:ln>
            <a:noFill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6" name="부제목 2">
            <a:extLst>
              <a:ext uri="{FF2B5EF4-FFF2-40B4-BE49-F238E27FC236}">
                <a16:creationId xmlns:a16="http://schemas.microsoft.com/office/drawing/2014/main" id="{5697D668-6BD5-42FD-BB87-8D4E76928492}"/>
              </a:ext>
            </a:extLst>
          </p:cNvPr>
          <p:cNvSpPr txBox="1">
            <a:spLocks/>
          </p:cNvSpPr>
          <p:nvPr/>
        </p:nvSpPr>
        <p:spPr>
          <a:xfrm>
            <a:off x="7618209" y="4764623"/>
            <a:ext cx="1128514" cy="73866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0&amp;1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3A2070E6-8396-478D-A875-BEF4A0B72000}"/>
              </a:ext>
            </a:extLst>
          </p:cNvPr>
          <p:cNvSpPr txBox="1">
            <a:spLocks/>
          </p:cNvSpPr>
          <p:nvPr/>
        </p:nvSpPr>
        <p:spPr>
          <a:xfrm>
            <a:off x="360363" y="847725"/>
            <a:ext cx="65" cy="110799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부제목 2">
            <a:extLst>
              <a:ext uri="{FF2B5EF4-FFF2-40B4-BE49-F238E27FC236}">
                <a16:creationId xmlns:a16="http://schemas.microsoft.com/office/drawing/2014/main" id="{3905592E-4DBD-4C17-82F8-0DC81A2ECD7E}"/>
              </a:ext>
            </a:extLst>
          </p:cNvPr>
          <p:cNvSpPr txBox="1">
            <a:spLocks/>
          </p:cNvSpPr>
          <p:nvPr/>
        </p:nvSpPr>
        <p:spPr>
          <a:xfrm>
            <a:off x="601638" y="1923807"/>
            <a:ext cx="785471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C++ STL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부제목 2">
            <a:extLst>
              <a:ext uri="{FF2B5EF4-FFF2-40B4-BE49-F238E27FC236}">
                <a16:creationId xmlns:a16="http://schemas.microsoft.com/office/drawing/2014/main" id="{B3F9B509-1705-44CC-8860-B3EC15F0F7D1}"/>
              </a:ext>
            </a:extLst>
          </p:cNvPr>
          <p:cNvSpPr txBox="1">
            <a:spLocks/>
          </p:cNvSpPr>
          <p:nvPr/>
        </p:nvSpPr>
        <p:spPr>
          <a:xfrm>
            <a:off x="563138" y="2349016"/>
            <a:ext cx="860364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01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iostream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4" name="부제목 2">
            <a:extLst>
              <a:ext uri="{FF2B5EF4-FFF2-40B4-BE49-F238E27FC236}">
                <a16:creationId xmlns:a16="http://schemas.microsoft.com/office/drawing/2014/main" id="{74E3BC5B-4812-4575-8257-375D1D581C81}"/>
              </a:ext>
            </a:extLst>
          </p:cNvPr>
          <p:cNvSpPr txBox="1">
            <a:spLocks/>
          </p:cNvSpPr>
          <p:nvPr/>
        </p:nvSpPr>
        <p:spPr>
          <a:xfrm>
            <a:off x="563138" y="2590683"/>
            <a:ext cx="646011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02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string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8" name="부제목 2">
            <a:extLst>
              <a:ext uri="{FF2B5EF4-FFF2-40B4-BE49-F238E27FC236}">
                <a16:creationId xmlns:a16="http://schemas.microsoft.com/office/drawing/2014/main" id="{E1D23416-D982-4B19-ABEB-4C166EC0AE73}"/>
              </a:ext>
            </a:extLst>
          </p:cNvPr>
          <p:cNvSpPr txBox="1">
            <a:spLocks/>
          </p:cNvSpPr>
          <p:nvPr/>
        </p:nvSpPr>
        <p:spPr>
          <a:xfrm>
            <a:off x="563138" y="2832350"/>
            <a:ext cx="1119730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03 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 ,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pair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9" name="부제목 2">
            <a:extLst>
              <a:ext uri="{FF2B5EF4-FFF2-40B4-BE49-F238E27FC236}">
                <a16:creationId xmlns:a16="http://schemas.microsoft.com/office/drawing/2014/main" id="{357A9CA5-471E-4972-A019-E9D662A3AB8A}"/>
              </a:ext>
            </a:extLst>
          </p:cNvPr>
          <p:cNvSpPr txBox="1">
            <a:spLocks/>
          </p:cNvSpPr>
          <p:nvPr/>
        </p:nvSpPr>
        <p:spPr>
          <a:xfrm>
            <a:off x="563138" y="3074017"/>
            <a:ext cx="551369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04 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sort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4" name="부제목 2">
            <a:extLst>
              <a:ext uri="{FF2B5EF4-FFF2-40B4-BE49-F238E27FC236}">
                <a16:creationId xmlns:a16="http://schemas.microsoft.com/office/drawing/2014/main" id="{4C6FCB73-4578-4502-A958-D0243495E067}"/>
              </a:ext>
            </a:extLst>
          </p:cNvPr>
          <p:cNvSpPr txBox="1">
            <a:spLocks/>
          </p:cNvSpPr>
          <p:nvPr/>
        </p:nvSpPr>
        <p:spPr>
          <a:xfrm>
            <a:off x="3512044" y="1957687"/>
            <a:ext cx="1399422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 &amp; Queue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부제목 2">
            <a:extLst>
              <a:ext uri="{FF2B5EF4-FFF2-40B4-BE49-F238E27FC236}">
                <a16:creationId xmlns:a16="http://schemas.microsoft.com/office/drawing/2014/main" id="{0ECB0E6C-3AFF-4AC4-ACC7-426BB9E2B33D}"/>
              </a:ext>
            </a:extLst>
          </p:cNvPr>
          <p:cNvSpPr txBox="1">
            <a:spLocks/>
          </p:cNvSpPr>
          <p:nvPr/>
        </p:nvSpPr>
        <p:spPr>
          <a:xfrm>
            <a:off x="3473544" y="2382896"/>
            <a:ext cx="625171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01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6" name="부제목 2">
            <a:extLst>
              <a:ext uri="{FF2B5EF4-FFF2-40B4-BE49-F238E27FC236}">
                <a16:creationId xmlns:a16="http://schemas.microsoft.com/office/drawing/2014/main" id="{2CE401CF-6DFD-4E4F-8B05-7DCBF42183F1}"/>
              </a:ext>
            </a:extLst>
          </p:cNvPr>
          <p:cNvSpPr txBox="1">
            <a:spLocks/>
          </p:cNvSpPr>
          <p:nvPr/>
        </p:nvSpPr>
        <p:spPr>
          <a:xfrm>
            <a:off x="3473544" y="2624563"/>
            <a:ext cx="684483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02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7" name="부제목 2">
            <a:extLst>
              <a:ext uri="{FF2B5EF4-FFF2-40B4-BE49-F238E27FC236}">
                <a16:creationId xmlns:a16="http://schemas.microsoft.com/office/drawing/2014/main" id="{14737EAF-9546-43F3-BD76-992B7E59F24B}"/>
              </a:ext>
            </a:extLst>
          </p:cNvPr>
          <p:cNvSpPr txBox="1">
            <a:spLocks/>
          </p:cNvSpPr>
          <p:nvPr/>
        </p:nvSpPr>
        <p:spPr>
          <a:xfrm>
            <a:off x="3473544" y="2866230"/>
            <a:ext cx="537006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03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Q&amp;A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9" name="부제목 2">
            <a:extLst>
              <a:ext uri="{FF2B5EF4-FFF2-40B4-BE49-F238E27FC236}">
                <a16:creationId xmlns:a16="http://schemas.microsoft.com/office/drawing/2014/main" id="{9B55006A-0275-4157-AC58-0B7C8FF44549}"/>
              </a:ext>
            </a:extLst>
          </p:cNvPr>
          <p:cNvSpPr txBox="1">
            <a:spLocks/>
          </p:cNvSpPr>
          <p:nvPr/>
        </p:nvSpPr>
        <p:spPr>
          <a:xfrm>
            <a:off x="6450453" y="1927484"/>
            <a:ext cx="815929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Flood fill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부제목 2">
            <a:extLst>
              <a:ext uri="{FF2B5EF4-FFF2-40B4-BE49-F238E27FC236}">
                <a16:creationId xmlns:a16="http://schemas.microsoft.com/office/drawing/2014/main" id="{BE9BE46C-EC9B-47D5-9E96-F3F181F7DA33}"/>
              </a:ext>
            </a:extLst>
          </p:cNvPr>
          <p:cNvSpPr txBox="1">
            <a:spLocks/>
          </p:cNvSpPr>
          <p:nvPr/>
        </p:nvSpPr>
        <p:spPr>
          <a:xfrm>
            <a:off x="6450453" y="1296408"/>
            <a:ext cx="1712007" cy="61555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WEEK3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91" name="부제목 2">
            <a:extLst>
              <a:ext uri="{FF2B5EF4-FFF2-40B4-BE49-F238E27FC236}">
                <a16:creationId xmlns:a16="http://schemas.microsoft.com/office/drawing/2014/main" id="{78D5CE21-3A40-41DA-A491-8D9712C71B31}"/>
              </a:ext>
            </a:extLst>
          </p:cNvPr>
          <p:cNvSpPr txBox="1">
            <a:spLocks/>
          </p:cNvSpPr>
          <p:nvPr/>
        </p:nvSpPr>
        <p:spPr>
          <a:xfrm>
            <a:off x="6411953" y="2352693"/>
            <a:ext cx="509755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01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DFS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92" name="부제목 2">
            <a:extLst>
              <a:ext uri="{FF2B5EF4-FFF2-40B4-BE49-F238E27FC236}">
                <a16:creationId xmlns:a16="http://schemas.microsoft.com/office/drawing/2014/main" id="{ACBD7DD5-98FA-4CE9-A9AD-DF817DB6E5B5}"/>
              </a:ext>
            </a:extLst>
          </p:cNvPr>
          <p:cNvSpPr txBox="1">
            <a:spLocks/>
          </p:cNvSpPr>
          <p:nvPr/>
        </p:nvSpPr>
        <p:spPr>
          <a:xfrm>
            <a:off x="6411953" y="2594360"/>
            <a:ext cx="501740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02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BFS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93" name="부제목 2">
            <a:extLst>
              <a:ext uri="{FF2B5EF4-FFF2-40B4-BE49-F238E27FC236}">
                <a16:creationId xmlns:a16="http://schemas.microsoft.com/office/drawing/2014/main" id="{506C38C5-3B96-4BCF-B0BC-0C0AA9F78E84}"/>
              </a:ext>
            </a:extLst>
          </p:cNvPr>
          <p:cNvSpPr txBox="1">
            <a:spLocks/>
          </p:cNvSpPr>
          <p:nvPr/>
        </p:nvSpPr>
        <p:spPr>
          <a:xfrm>
            <a:off x="6411953" y="2836027"/>
            <a:ext cx="537006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03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Q&amp;A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96" name="부제목 2">
            <a:extLst>
              <a:ext uri="{FF2B5EF4-FFF2-40B4-BE49-F238E27FC236}">
                <a16:creationId xmlns:a16="http://schemas.microsoft.com/office/drawing/2014/main" id="{892AF4E0-A92F-44FC-9D02-2F0C9E52D114}"/>
              </a:ext>
            </a:extLst>
          </p:cNvPr>
          <p:cNvSpPr txBox="1">
            <a:spLocks/>
          </p:cNvSpPr>
          <p:nvPr/>
        </p:nvSpPr>
        <p:spPr>
          <a:xfrm>
            <a:off x="606036" y="4031049"/>
            <a:ext cx="1712007" cy="61555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WEEK5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100" name="부제목 2">
            <a:extLst>
              <a:ext uri="{FF2B5EF4-FFF2-40B4-BE49-F238E27FC236}">
                <a16:creationId xmlns:a16="http://schemas.microsoft.com/office/drawing/2014/main" id="{4F425844-CCE4-4A31-88AC-00E88CC59506}"/>
              </a:ext>
            </a:extLst>
          </p:cNvPr>
          <p:cNvSpPr txBox="1">
            <a:spLocks/>
          </p:cNvSpPr>
          <p:nvPr/>
        </p:nvSpPr>
        <p:spPr>
          <a:xfrm>
            <a:off x="640138" y="4687317"/>
            <a:ext cx="421910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Tree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부제목 2">
            <a:extLst>
              <a:ext uri="{FF2B5EF4-FFF2-40B4-BE49-F238E27FC236}">
                <a16:creationId xmlns:a16="http://schemas.microsoft.com/office/drawing/2014/main" id="{4BFE13CB-EB10-4F55-B529-95B93F5D2210}"/>
              </a:ext>
            </a:extLst>
          </p:cNvPr>
          <p:cNvSpPr txBox="1">
            <a:spLocks/>
          </p:cNvSpPr>
          <p:nvPr/>
        </p:nvSpPr>
        <p:spPr>
          <a:xfrm>
            <a:off x="3500048" y="4031049"/>
            <a:ext cx="1712007" cy="61555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WEEK6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102" name="부제목 2">
            <a:extLst>
              <a:ext uri="{FF2B5EF4-FFF2-40B4-BE49-F238E27FC236}">
                <a16:creationId xmlns:a16="http://schemas.microsoft.com/office/drawing/2014/main" id="{B7AD06A2-B3A2-4EC2-B3C6-6A415606CE9D}"/>
              </a:ext>
            </a:extLst>
          </p:cNvPr>
          <p:cNvSpPr txBox="1">
            <a:spLocks/>
          </p:cNvSpPr>
          <p:nvPr/>
        </p:nvSpPr>
        <p:spPr>
          <a:xfrm>
            <a:off x="601638" y="5112526"/>
            <a:ext cx="544893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 Tree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03" name="부제목 2">
            <a:extLst>
              <a:ext uri="{FF2B5EF4-FFF2-40B4-BE49-F238E27FC236}">
                <a16:creationId xmlns:a16="http://schemas.microsoft.com/office/drawing/2014/main" id="{25007E9F-159D-4957-BCFB-870C61EE42DB}"/>
              </a:ext>
            </a:extLst>
          </p:cNvPr>
          <p:cNvSpPr txBox="1">
            <a:spLocks/>
          </p:cNvSpPr>
          <p:nvPr/>
        </p:nvSpPr>
        <p:spPr>
          <a:xfrm>
            <a:off x="601638" y="5354193"/>
            <a:ext cx="506549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순회</a:t>
            </a:r>
          </a:p>
        </p:txBody>
      </p:sp>
      <p:sp>
        <p:nvSpPr>
          <p:cNvPr id="104" name="부제목 2">
            <a:extLst>
              <a:ext uri="{FF2B5EF4-FFF2-40B4-BE49-F238E27FC236}">
                <a16:creationId xmlns:a16="http://schemas.microsoft.com/office/drawing/2014/main" id="{4E35C5A1-ED62-431F-9AE4-EC07F8A8BCD6}"/>
              </a:ext>
            </a:extLst>
          </p:cNvPr>
          <p:cNvSpPr txBox="1">
            <a:spLocks/>
          </p:cNvSpPr>
          <p:nvPr/>
        </p:nvSpPr>
        <p:spPr>
          <a:xfrm>
            <a:off x="601638" y="5595860"/>
            <a:ext cx="543418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 Q&amp;A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8" name="부제목 2">
            <a:extLst>
              <a:ext uri="{FF2B5EF4-FFF2-40B4-BE49-F238E27FC236}">
                <a16:creationId xmlns:a16="http://schemas.microsoft.com/office/drawing/2014/main" id="{A57D3557-B7A1-48F0-A738-A58DC32C0564}"/>
              </a:ext>
            </a:extLst>
          </p:cNvPr>
          <p:cNvSpPr txBox="1">
            <a:spLocks/>
          </p:cNvSpPr>
          <p:nvPr/>
        </p:nvSpPr>
        <p:spPr>
          <a:xfrm>
            <a:off x="6160160" y="1009662"/>
            <a:ext cx="155492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3th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D94D243-011B-4269-9F66-E622338213F3}"/>
              </a:ext>
            </a:extLst>
          </p:cNvPr>
          <p:cNvSpPr/>
          <p:nvPr/>
        </p:nvSpPr>
        <p:spPr>
          <a:xfrm>
            <a:off x="9026024" y="1162771"/>
            <a:ext cx="2822523" cy="2298700"/>
          </a:xfrm>
          <a:prstGeom prst="roundRect">
            <a:avLst>
              <a:gd name="adj" fmla="val 7275"/>
            </a:avLst>
          </a:prstGeom>
          <a:solidFill>
            <a:srgbClr val="FAFAFA"/>
          </a:solidFill>
          <a:ln>
            <a:noFill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부제목 2">
            <a:extLst>
              <a:ext uri="{FF2B5EF4-FFF2-40B4-BE49-F238E27FC236}">
                <a16:creationId xmlns:a16="http://schemas.microsoft.com/office/drawing/2014/main" id="{0E9D6945-599D-4AB4-AEA0-FD5881B15C17}"/>
              </a:ext>
            </a:extLst>
          </p:cNvPr>
          <p:cNvSpPr txBox="1">
            <a:spLocks/>
          </p:cNvSpPr>
          <p:nvPr/>
        </p:nvSpPr>
        <p:spPr>
          <a:xfrm>
            <a:off x="9301914" y="1329818"/>
            <a:ext cx="1712007" cy="61555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WEEK4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112" name="부제목 2">
            <a:extLst>
              <a:ext uri="{FF2B5EF4-FFF2-40B4-BE49-F238E27FC236}">
                <a16:creationId xmlns:a16="http://schemas.microsoft.com/office/drawing/2014/main" id="{658FA264-6530-418B-97DD-BF3DB307F310}"/>
              </a:ext>
            </a:extLst>
          </p:cNvPr>
          <p:cNvSpPr txBox="1">
            <a:spLocks/>
          </p:cNvSpPr>
          <p:nvPr/>
        </p:nvSpPr>
        <p:spPr>
          <a:xfrm>
            <a:off x="9061785" y="1006280"/>
            <a:ext cx="155492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4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1" name="부제목 2">
            <a:extLst>
              <a:ext uri="{FF2B5EF4-FFF2-40B4-BE49-F238E27FC236}">
                <a16:creationId xmlns:a16="http://schemas.microsoft.com/office/drawing/2014/main" id="{3700AEE6-6E0E-45F8-9548-F4DCC9C8798B}"/>
              </a:ext>
            </a:extLst>
          </p:cNvPr>
          <p:cNvSpPr txBox="1">
            <a:spLocks/>
          </p:cNvSpPr>
          <p:nvPr/>
        </p:nvSpPr>
        <p:spPr>
          <a:xfrm>
            <a:off x="375447" y="662965"/>
            <a:ext cx="3146695" cy="169277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※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모든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Part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기본적으로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Q&amp;A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포함되어 있습니다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※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110" name="부제목 2">
            <a:extLst>
              <a:ext uri="{FF2B5EF4-FFF2-40B4-BE49-F238E27FC236}">
                <a16:creationId xmlns:a16="http://schemas.microsoft.com/office/drawing/2014/main" id="{15833824-ADA0-4092-8974-9CDEB9247D71}"/>
              </a:ext>
            </a:extLst>
          </p:cNvPr>
          <p:cNvSpPr txBox="1">
            <a:spLocks/>
          </p:cNvSpPr>
          <p:nvPr/>
        </p:nvSpPr>
        <p:spPr>
          <a:xfrm>
            <a:off x="9383052" y="1919178"/>
            <a:ext cx="581057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1" name="부제목 2">
            <a:extLst>
              <a:ext uri="{FF2B5EF4-FFF2-40B4-BE49-F238E27FC236}">
                <a16:creationId xmlns:a16="http://schemas.microsoft.com/office/drawing/2014/main" id="{4FB606F9-CD3F-415C-B223-5E468E235356}"/>
              </a:ext>
            </a:extLst>
          </p:cNvPr>
          <p:cNvSpPr txBox="1">
            <a:spLocks/>
          </p:cNvSpPr>
          <p:nvPr/>
        </p:nvSpPr>
        <p:spPr>
          <a:xfrm>
            <a:off x="9344552" y="2344387"/>
            <a:ext cx="779059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01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인접행렬</a:t>
            </a:r>
          </a:p>
        </p:txBody>
      </p:sp>
      <p:sp>
        <p:nvSpPr>
          <p:cNvPr id="114" name="부제목 2">
            <a:extLst>
              <a:ext uri="{FF2B5EF4-FFF2-40B4-BE49-F238E27FC236}">
                <a16:creationId xmlns:a16="http://schemas.microsoft.com/office/drawing/2014/main" id="{9F0CD8E0-8694-4AC2-9263-1D9B3198F8FC}"/>
              </a:ext>
            </a:extLst>
          </p:cNvPr>
          <p:cNvSpPr txBox="1">
            <a:spLocks/>
          </p:cNvSpPr>
          <p:nvPr/>
        </p:nvSpPr>
        <p:spPr>
          <a:xfrm>
            <a:off x="9344552" y="2586054"/>
            <a:ext cx="918521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02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인접리스트</a:t>
            </a:r>
          </a:p>
        </p:txBody>
      </p:sp>
      <p:sp>
        <p:nvSpPr>
          <p:cNvPr id="115" name="부제목 2">
            <a:extLst>
              <a:ext uri="{FF2B5EF4-FFF2-40B4-BE49-F238E27FC236}">
                <a16:creationId xmlns:a16="http://schemas.microsoft.com/office/drawing/2014/main" id="{73A38929-9F7D-4CC6-92EE-970C42095DB5}"/>
              </a:ext>
            </a:extLst>
          </p:cNvPr>
          <p:cNvSpPr txBox="1">
            <a:spLocks/>
          </p:cNvSpPr>
          <p:nvPr/>
        </p:nvSpPr>
        <p:spPr>
          <a:xfrm>
            <a:off x="9344552" y="2827721"/>
            <a:ext cx="537006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03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Q&amp;A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5" name="부제목 2">
            <a:extLst>
              <a:ext uri="{FF2B5EF4-FFF2-40B4-BE49-F238E27FC236}">
                <a16:creationId xmlns:a16="http://schemas.microsoft.com/office/drawing/2014/main" id="{729C0BDF-F629-4099-B0AC-F91BD3DBCF66}"/>
              </a:ext>
            </a:extLst>
          </p:cNvPr>
          <p:cNvSpPr txBox="1">
            <a:spLocks/>
          </p:cNvSpPr>
          <p:nvPr/>
        </p:nvSpPr>
        <p:spPr>
          <a:xfrm>
            <a:off x="3512044" y="4687317"/>
            <a:ext cx="1744067" cy="24622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Deque, Map, Heap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12550AC9-4121-456C-8C3C-1125E9280C3F}"/>
              </a:ext>
            </a:extLst>
          </p:cNvPr>
          <p:cNvSpPr txBox="1">
            <a:spLocks/>
          </p:cNvSpPr>
          <p:nvPr/>
        </p:nvSpPr>
        <p:spPr>
          <a:xfrm>
            <a:off x="3473544" y="5112526"/>
            <a:ext cx="682879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01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Deque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8" name="부제목 2">
            <a:extLst>
              <a:ext uri="{FF2B5EF4-FFF2-40B4-BE49-F238E27FC236}">
                <a16:creationId xmlns:a16="http://schemas.microsoft.com/office/drawing/2014/main" id="{C2CE01DB-ED6A-4063-9539-0F7A40AE23B1}"/>
              </a:ext>
            </a:extLst>
          </p:cNvPr>
          <p:cNvSpPr txBox="1">
            <a:spLocks/>
          </p:cNvSpPr>
          <p:nvPr/>
        </p:nvSpPr>
        <p:spPr>
          <a:xfrm>
            <a:off x="3473544" y="5354193"/>
            <a:ext cx="528991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02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9" name="부제목 2">
            <a:extLst>
              <a:ext uri="{FF2B5EF4-FFF2-40B4-BE49-F238E27FC236}">
                <a16:creationId xmlns:a16="http://schemas.microsoft.com/office/drawing/2014/main" id="{7DBB0B5B-8850-495F-8AD5-47015DE7C41A}"/>
              </a:ext>
            </a:extLst>
          </p:cNvPr>
          <p:cNvSpPr txBox="1">
            <a:spLocks/>
          </p:cNvSpPr>
          <p:nvPr/>
        </p:nvSpPr>
        <p:spPr>
          <a:xfrm>
            <a:off x="3469461" y="5595860"/>
            <a:ext cx="591509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03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Heap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0" name="부제목 2">
            <a:extLst>
              <a:ext uri="{FF2B5EF4-FFF2-40B4-BE49-F238E27FC236}">
                <a16:creationId xmlns:a16="http://schemas.microsoft.com/office/drawing/2014/main" id="{4B7BDF3A-BD61-407B-B38C-A24031F3B050}"/>
              </a:ext>
            </a:extLst>
          </p:cNvPr>
          <p:cNvSpPr txBox="1">
            <a:spLocks/>
          </p:cNvSpPr>
          <p:nvPr/>
        </p:nvSpPr>
        <p:spPr>
          <a:xfrm>
            <a:off x="8950114" y="5088703"/>
            <a:ext cx="1621919" cy="307777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data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structure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822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부제목 2">
            <a:extLst>
              <a:ext uri="{FF2B5EF4-FFF2-40B4-BE49-F238E27FC236}">
                <a16:creationId xmlns:a16="http://schemas.microsoft.com/office/drawing/2014/main" id="{6144A885-ED60-42BC-AFD4-43D0171701D7}"/>
              </a:ext>
            </a:extLst>
          </p:cNvPr>
          <p:cNvSpPr txBox="1">
            <a:spLocks/>
          </p:cNvSpPr>
          <p:nvPr/>
        </p:nvSpPr>
        <p:spPr>
          <a:xfrm>
            <a:off x="370957" y="2502387"/>
            <a:ext cx="4234599" cy="9591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Baekjoon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Online Judge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와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PowerPoint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53FA24A1-FB74-4951-A565-3FF9E74A1ABB}"/>
              </a:ext>
            </a:extLst>
          </p:cNvPr>
          <p:cNvSpPr txBox="1">
            <a:spLocks/>
          </p:cNvSpPr>
          <p:nvPr/>
        </p:nvSpPr>
        <p:spPr>
          <a:xfrm>
            <a:off x="360363" y="357188"/>
            <a:ext cx="1840247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Final–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스터디 자료와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진행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FBDEF2C-9B61-4931-805A-6004FAE69C8F}"/>
              </a:ext>
            </a:extLst>
          </p:cNvPr>
          <p:cNvSpPr txBox="1">
            <a:spLocks/>
          </p:cNvSpPr>
          <p:nvPr/>
        </p:nvSpPr>
        <p:spPr>
          <a:xfrm>
            <a:off x="360362" y="847725"/>
            <a:ext cx="2769952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7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</a:t>
            </a:r>
            <a:endParaRPr lang="ko-KR" altLang="en-US" sz="7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054FB-47D1-49C8-88E4-5885830C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85" y="0"/>
            <a:ext cx="5741140" cy="2628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E01567-5304-4A9A-B717-4DB86AE3C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85" y="2628899"/>
            <a:ext cx="3600000" cy="2025000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6146B2-063D-4216-9159-E3FED1236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085" y="3951039"/>
            <a:ext cx="3600000" cy="2025000"/>
          </a:xfrm>
          <a:prstGeom prst="rect">
            <a:avLst/>
          </a:prstGeom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8AC62E-FF55-425C-BF04-810FCDB79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085" y="5112213"/>
            <a:ext cx="3600000" cy="2025000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698BEA4-4E99-4DF5-81A7-64A1FBE66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550" y="2628899"/>
            <a:ext cx="3600000" cy="2025000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9B2E81-0B16-4214-99E2-2566DE547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2550" y="3821194"/>
            <a:ext cx="3600000" cy="2025000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9BBD-8AB8-47F3-92F9-63FED873B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53" t="9856" r="5723" b="19853"/>
          <a:stretch/>
        </p:blipFill>
        <p:spPr>
          <a:xfrm>
            <a:off x="9293629" y="5519653"/>
            <a:ext cx="2394066" cy="10889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282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부제목 2">
            <a:extLst>
              <a:ext uri="{FF2B5EF4-FFF2-40B4-BE49-F238E27FC236}">
                <a16:creationId xmlns:a16="http://schemas.microsoft.com/office/drawing/2014/main" id="{6144A885-ED60-42BC-AFD4-43D0171701D7}"/>
              </a:ext>
            </a:extLst>
          </p:cNvPr>
          <p:cNvSpPr txBox="1">
            <a:spLocks/>
          </p:cNvSpPr>
          <p:nvPr/>
        </p:nvSpPr>
        <p:spPr>
          <a:xfrm>
            <a:off x="354179" y="2502387"/>
            <a:ext cx="3817007" cy="292708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Discord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화면 공유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algn="l">
              <a:lnSpc>
                <a:spcPct val="114000"/>
              </a:lnSpc>
              <a:spcBef>
                <a:spcPct val="0"/>
              </a:spcBef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PowerPoint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를 통한 설명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+ Live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coding</a:t>
            </a:r>
          </a:p>
          <a:p>
            <a:pPr algn="l">
              <a:lnSpc>
                <a:spcPct val="114000"/>
              </a:lnSpc>
              <a:spcBef>
                <a:spcPct val="0"/>
              </a:spcBef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Discord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음성채널을 통한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 Q&amp;A</a:t>
            </a:r>
          </a:p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+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KakaoTalk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를 통한 질문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FBDEF2C-9B61-4931-805A-6004FAE69C8F}"/>
              </a:ext>
            </a:extLst>
          </p:cNvPr>
          <p:cNvSpPr txBox="1">
            <a:spLocks/>
          </p:cNvSpPr>
          <p:nvPr/>
        </p:nvSpPr>
        <p:spPr>
          <a:xfrm>
            <a:off x="360362" y="847725"/>
            <a:ext cx="3090204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7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How to</a:t>
            </a:r>
            <a:endParaRPr lang="ko-KR" altLang="en-US" sz="7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5" name="그림 34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0B3934D-679E-4DBA-AFD8-2CAC922C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31" y="1357763"/>
            <a:ext cx="2520000" cy="1417500"/>
          </a:xfrm>
          <a:prstGeom prst="rect">
            <a:avLst/>
          </a:prstGeom>
          <a:ln w="6350">
            <a:solidFill>
              <a:schemeClr val="bg1">
                <a:lumMod val="95000"/>
              </a:schemeClr>
            </a:solidFill>
          </a:ln>
        </p:spPr>
      </p:pic>
      <p:pic>
        <p:nvPicPr>
          <p:cNvPr id="37" name="그림 36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id="{323417A0-C398-4A36-B293-D8E383DB0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99" y="1356454"/>
            <a:ext cx="2520000" cy="1417500"/>
          </a:xfrm>
          <a:prstGeom prst="rect">
            <a:avLst/>
          </a:prstGeom>
          <a:ln w="6350">
            <a:solidFill>
              <a:schemeClr val="bg1">
                <a:lumMod val="95000"/>
              </a:schemeClr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0C4F8E4-F340-453B-9A67-D0D598C04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31" y="-3150"/>
            <a:ext cx="2520000" cy="1417500"/>
          </a:xfrm>
          <a:prstGeom prst="rect">
            <a:avLst/>
          </a:prstGeom>
          <a:ln w="6350">
            <a:solidFill>
              <a:schemeClr val="bg1">
                <a:lumMod val="95000"/>
              </a:schemeClr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1C037C6-7846-4D47-9A41-EC565E214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92" y="2717803"/>
            <a:ext cx="2520000" cy="1417500"/>
          </a:xfrm>
          <a:prstGeom prst="rect">
            <a:avLst/>
          </a:prstGeom>
          <a:ln w="6350">
            <a:solidFill>
              <a:schemeClr val="bg1">
                <a:lumMod val="95000"/>
              </a:schemeClr>
            </a:solidFill>
          </a:ln>
        </p:spPr>
      </p:pic>
      <p:pic>
        <p:nvPicPr>
          <p:cNvPr id="43" name="그림 42" descr="텍스트, 스크린샷, 모니터, 실내이(가) 표시된 사진&#10;&#10;자동 생성된 설명">
            <a:extLst>
              <a:ext uri="{FF2B5EF4-FFF2-40B4-BE49-F238E27FC236}">
                <a16:creationId xmlns:a16="http://schemas.microsoft.com/office/drawing/2014/main" id="{90A21AC3-ABA7-499F-B522-F7C5718D8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99" y="4079152"/>
            <a:ext cx="2520000" cy="1417500"/>
          </a:xfrm>
          <a:prstGeom prst="rect">
            <a:avLst/>
          </a:prstGeom>
          <a:ln w="6350">
            <a:solidFill>
              <a:schemeClr val="bg1">
                <a:lumMod val="95000"/>
              </a:schemeClr>
            </a:solidFill>
          </a:ln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4E73806F-3639-4024-A579-23A6C9079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311" y="5440500"/>
            <a:ext cx="2520000" cy="1417500"/>
          </a:xfrm>
          <a:prstGeom prst="rect">
            <a:avLst/>
          </a:prstGeom>
          <a:ln w="6350">
            <a:solidFill>
              <a:schemeClr val="bg1">
                <a:lumMod val="95000"/>
              </a:schemeClr>
            </a:solidFill>
          </a:ln>
        </p:spPr>
      </p:pic>
      <p:pic>
        <p:nvPicPr>
          <p:cNvPr id="47" name="그림 46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0EE60B4B-27B8-4EDE-8249-B1B7F79F4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31" y="2718676"/>
            <a:ext cx="2520000" cy="1417500"/>
          </a:xfrm>
          <a:prstGeom prst="rect">
            <a:avLst/>
          </a:prstGeom>
          <a:ln w="6350">
            <a:solidFill>
              <a:schemeClr val="bg1">
                <a:lumMod val="95000"/>
              </a:schemeClr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CA56345-7B78-4A23-B6D1-1029D47316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31" y="4079589"/>
            <a:ext cx="2520000" cy="1417500"/>
          </a:xfrm>
          <a:prstGeom prst="rect">
            <a:avLst/>
          </a:prstGeom>
          <a:ln w="6350">
            <a:solidFill>
              <a:schemeClr val="bg1">
                <a:lumMod val="95000"/>
              </a:schemeClr>
            </a:solidFill>
          </a:ln>
        </p:spPr>
      </p:pic>
      <p:pic>
        <p:nvPicPr>
          <p:cNvPr id="51" name="그림 50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408494B2-731A-4AD8-87BD-40373195B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92" y="-4895"/>
            <a:ext cx="2520000" cy="1417500"/>
          </a:xfrm>
          <a:prstGeom prst="rect">
            <a:avLst/>
          </a:prstGeom>
          <a:ln w="6350">
            <a:solidFill>
              <a:schemeClr val="bg1">
                <a:lumMod val="95000"/>
              </a:schemeClr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386335B-E71A-4E00-A34B-38A57A67C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31" y="5440500"/>
            <a:ext cx="2520000" cy="1417500"/>
          </a:xfrm>
          <a:prstGeom prst="rect">
            <a:avLst/>
          </a:prstGeom>
          <a:ln w="6350">
            <a:solidFill>
              <a:schemeClr val="bg1">
                <a:lumMod val="95000"/>
              </a:schemeClr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42D70FE-5E29-4F61-B80A-0B65DF3E292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2501"/>
          <a:stretch/>
        </p:blipFill>
        <p:spPr>
          <a:xfrm>
            <a:off x="10134736" y="0"/>
            <a:ext cx="1695314" cy="60007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B53C95E-E396-49FE-9FBA-883ADFCD00B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15" t="6842" r="1545" b="1"/>
          <a:stretch/>
        </p:blipFill>
        <p:spPr>
          <a:xfrm>
            <a:off x="10137911" y="6074568"/>
            <a:ext cx="1695314" cy="75464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960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부제목 2">
            <a:extLst>
              <a:ext uri="{FF2B5EF4-FFF2-40B4-BE49-F238E27FC236}">
                <a16:creationId xmlns:a16="http://schemas.microsoft.com/office/drawing/2014/main" id="{6144A885-ED60-42BC-AFD4-43D0171701D7}"/>
              </a:ext>
            </a:extLst>
          </p:cNvPr>
          <p:cNvSpPr txBox="1">
            <a:spLocks/>
          </p:cNvSpPr>
          <p:nvPr/>
        </p:nvSpPr>
        <p:spPr>
          <a:xfrm>
            <a:off x="369419" y="2502387"/>
            <a:ext cx="3768276" cy="223368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문제 풀이와 코드 공유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marL="342900" indent="-342900" algn="l">
              <a:lnSpc>
                <a:spcPct val="114000"/>
              </a:lnSpc>
              <a:spcBef>
                <a:spcPct val="0"/>
              </a:spcBef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코드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블럭을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 사용한 코드 공유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marL="342900" indent="-342900" algn="l">
              <a:lnSpc>
                <a:spcPct val="114000"/>
              </a:lnSpc>
              <a:spcBef>
                <a:spcPct val="0"/>
              </a:spcBef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화면 공유와 음성채팅을 이용한  풀이 공유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algn="l">
              <a:lnSpc>
                <a:spcPct val="114000"/>
              </a:lnSpc>
              <a:spcBef>
                <a:spcPct val="0"/>
              </a:spcBef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algn="l">
              <a:lnSpc>
                <a:spcPct val="114000"/>
              </a:lnSpc>
              <a:spcBef>
                <a:spcPct val="0"/>
              </a:spcBef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코드질문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marL="342900" indent="-342900" algn="l">
              <a:lnSpc>
                <a:spcPct val="114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코드질문 채널과 카카오톡을 통한 코드 질문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  <a:p>
            <a:pPr marL="342900" indent="-342900" algn="l">
              <a:lnSpc>
                <a:spcPct val="114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discord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 음성채팅과 채팅을 이용한 질문과 대답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+mj-cs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53FA24A1-FB74-4951-A565-3FF9E74A1ABB}"/>
              </a:ext>
            </a:extLst>
          </p:cNvPr>
          <p:cNvSpPr txBox="1">
            <a:spLocks/>
          </p:cNvSpPr>
          <p:nvPr/>
        </p:nvSpPr>
        <p:spPr>
          <a:xfrm>
            <a:off x="360363" y="357188"/>
            <a:ext cx="1840247" cy="184666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j-cs"/>
              </a:rPr>
              <a:t>Final–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스터디 자료와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진행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FBDEF2C-9B61-4931-805A-6004FAE69C8F}"/>
              </a:ext>
            </a:extLst>
          </p:cNvPr>
          <p:cNvSpPr txBox="1">
            <a:spLocks/>
          </p:cNvSpPr>
          <p:nvPr/>
        </p:nvSpPr>
        <p:spPr>
          <a:xfrm>
            <a:off x="360362" y="847725"/>
            <a:ext cx="3090204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7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How to</a:t>
            </a:r>
            <a:endParaRPr lang="ko-KR" altLang="en-US" sz="7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5C7480-C692-4951-8F8D-AE4924AB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24" y="3666528"/>
            <a:ext cx="1980000" cy="32009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7D854C-3FA6-4170-BEAD-BD3CE9CD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979" y="0"/>
            <a:ext cx="1980000" cy="35966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FA7BF4-0BF8-426B-A992-B3734E7A2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115" y="9469"/>
            <a:ext cx="1980000" cy="3859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4B591B-94EF-4885-8F5E-5567E76A5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020" y="3301850"/>
            <a:ext cx="1728000" cy="3544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9471B7-B6E4-4108-876A-5CA40A375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020" y="9469"/>
            <a:ext cx="1728000" cy="25649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45F5C18-3364-457F-B82E-0852F10C4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020" y="2671686"/>
            <a:ext cx="1728000" cy="5328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ECC673A-90AC-4C30-8749-0E47D19C55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7814" b="7485"/>
          <a:stretch/>
        </p:blipFill>
        <p:spPr>
          <a:xfrm>
            <a:off x="7770115" y="3962401"/>
            <a:ext cx="1980000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65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70744-BB5D-497C-9426-163A371AB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7626" y="4266853"/>
            <a:ext cx="7941277" cy="1107996"/>
          </a:xfrm>
        </p:spPr>
        <p:txBody>
          <a:bodyPr wrap="none" lIns="0" tIns="0" rIns="0" bIns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7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End of Document</a:t>
            </a:r>
            <a:endParaRPr lang="ko-KR" altLang="en-US" sz="7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62482-7834-4ECD-A2AC-CB605F8A3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8937" y="4082187"/>
            <a:ext cx="1011588" cy="184666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Final Report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8E7352E-2044-4A3A-B501-B8D6BCC0AC53}"/>
              </a:ext>
            </a:extLst>
          </p:cNvPr>
          <p:cNvSpPr txBox="1">
            <a:spLocks/>
          </p:cNvSpPr>
          <p:nvPr/>
        </p:nvSpPr>
        <p:spPr>
          <a:xfrm>
            <a:off x="360363" y="357188"/>
            <a:ext cx="908839" cy="5539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Final Report</a:t>
            </a:r>
            <a:b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0&amp;1 Study</a:t>
            </a:r>
            <a:br>
              <a:rPr lang="en-US" altLang="ko-KR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</a:t>
            </a:r>
            <a:endPara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5863434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3884</TotalTime>
  <Words>298</Words>
  <Application>Microsoft Office PowerPoint</Application>
  <PresentationFormat>와이드스크린</PresentationFormat>
  <Paragraphs>87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나눔스퀘어</vt:lpstr>
      <vt:lpstr>나눔스퀘어 Bold</vt:lpstr>
      <vt:lpstr>나눔스퀘어 ExtraBold</vt:lpstr>
      <vt:lpstr>나눔스퀘어 Light</vt:lpstr>
      <vt:lpstr>맑은 고딕</vt:lpstr>
      <vt:lpstr>Arial</vt:lpstr>
      <vt:lpstr>디자인 사용자 지정</vt:lpstr>
      <vt:lpstr>Final Report 0&amp;1 Study 자료구조 </vt:lpstr>
      <vt:lpstr>INDEX</vt:lpstr>
      <vt:lpstr>0&amp;1 자료구조?</vt:lpstr>
      <vt:lpstr>PowerPoint 프레젠테이션</vt:lpstr>
      <vt:lpstr>PowerPoint 프레젠테이션</vt:lpstr>
      <vt:lpstr>PowerPoint 프레젠테이션</vt:lpstr>
      <vt:lpstr>PowerPoint 프레젠테이션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kimkin0668@gmail.com</dc:creator>
  <cp:lastModifiedBy>kim hyewon</cp:lastModifiedBy>
  <cp:revision>172</cp:revision>
  <dcterms:created xsi:type="dcterms:W3CDTF">2019-10-13T13:41:27Z</dcterms:created>
  <dcterms:modified xsi:type="dcterms:W3CDTF">2021-06-07T05:09:22Z</dcterms:modified>
</cp:coreProperties>
</file>